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D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>
        <p:scale>
          <a:sx n="92" d="100"/>
          <a:sy n="92" d="100"/>
        </p:scale>
        <p:origin x="-85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Funding</a:t>
            </a:r>
            <a:endParaRPr lang="en-US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5.5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99ED4-F757-4820-926C-9D8E600E6D86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D4F2C-7B28-49C3-A618-02C4AAB26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19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F4261C-0CA4-415C-8D82-AD984548ED55}" type="datetime1">
              <a:rPr lang="en-US" smtClean="0"/>
              <a:t>7/28/2015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C23819-6958-4015-BCBB-753038DE3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AF07D-9EED-4257-8846-84CA1E3CF77C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23819-6958-4015-BCBB-753038DE3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92574-F26D-4849-A142-E245769D6290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23819-6958-4015-BCBB-753038DE3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C3AF53-09FF-4CD7-8969-5F35109388AF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23819-6958-4015-BCBB-753038DE3F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9E309-CD5F-46ED-B1DF-D10A0592144D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23819-6958-4015-BCBB-753038DE3F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04AF24-427F-444D-9EA9-EF41F29F0FEF}" type="datetime1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23819-6958-4015-BCBB-753038DE3F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E829E2-1276-43E0-A930-EA2C13689FD0}" type="datetime1">
              <a:rPr lang="en-US" smtClean="0"/>
              <a:t>7/28/2015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23819-6958-4015-BCBB-753038DE3F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F8C27-7A58-433F-8397-834CA550AAA6}" type="datetime1">
              <a:rPr lang="en-US" smtClean="0"/>
              <a:t>7/28/2015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23819-6958-4015-BCBB-753038DE3F1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75FB99-E40D-44DE-ACD5-65D350C61778}" type="datetime1">
              <a:rPr lang="en-US" smtClean="0"/>
              <a:t>7/28/2015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23819-6958-4015-BCBB-753038DE3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C269083-A44B-482B-9A33-A4BA67DDA02D}" type="datetime1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23819-6958-4015-BCBB-753038DE3F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BD79D8-1A32-4D23-AD63-C72BFD9959B7}" type="datetime1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C23819-6958-4015-BCBB-753038DE3F1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9495106-650F-4544-97BA-4D99C38E59CD}" type="datetime1">
              <a:rPr lang="en-US" smtClean="0"/>
              <a:t>7/28/2015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1C23819-6958-4015-BCBB-753038DE3F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cadvocacy.org/section.aspx?FolderID=13" TargetMode="External"/><Relationship Id="rId2" Type="http://schemas.openxmlformats.org/officeDocument/2006/relationships/hyperlink" Target="http://www.aaiddjournal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utism-society.org/living-with-autism/how-we-can-help/resources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ya4Ad7t88I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df"/><Relationship Id="rId5" Type="http://schemas.openxmlformats.org/officeDocument/2006/relationships/image" Target="../media/image6.png"/><Relationship Id="rId4" Type="http://schemas.openxmlformats.org/officeDocument/2006/relationships/image" Target="../media/image5.pd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title="Perkins eLearning Logo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7600" y="228600"/>
            <a:ext cx="1371600" cy="140523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133600"/>
            <a:ext cx="6705600" cy="12954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Perkins eLearning Instructors use presentations like these to present weekly lectures</a:t>
            </a:r>
          </a:p>
          <a:p>
            <a:pPr algn="ctr"/>
            <a:endParaRPr lang="en-US" sz="1800" b="1" dirty="0">
              <a:solidFill>
                <a:schemeClr val="accent1"/>
              </a:solidFill>
            </a:endParaRPr>
          </a:p>
          <a:p>
            <a:pPr algn="ctr"/>
            <a:r>
              <a:rPr lang="en-US" sz="1800" b="1" dirty="0" smtClean="0">
                <a:solidFill>
                  <a:schemeClr val="accent1"/>
                </a:solidFill>
              </a:rPr>
              <a:t>Open the presentation to “slide show” view to activate links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655994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D66"/>
                </a:solidFill>
              </a:rPr>
              <a:t>Sample Lecture Presentation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3819-6958-4015-BCBB-753038DE3F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04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01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>
                <a:hlinkClick r:id="rId2"/>
              </a:rPr>
              <a:t>http://www.aaiddjournals.org</a:t>
            </a:r>
            <a:r>
              <a:rPr lang="en-US" sz="1800" dirty="0" smtClean="0">
                <a:hlinkClick r:id="rId2"/>
              </a:rPr>
              <a:t>/</a:t>
            </a: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/>
              <a:t>“What is the Expanded Core Curriculum?” AFB and Perkins School for the Blind. </a:t>
            </a:r>
          </a:p>
          <a:p>
            <a:pPr>
              <a:buNone/>
            </a:pPr>
            <a:r>
              <a:rPr lang="en-US" sz="1800" dirty="0"/>
              <a:t>	Retrieved from: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www.eccadvocacy.org/section.aspx?FolderID=13</a:t>
            </a: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>
                <a:hlinkClick r:id="rId4"/>
              </a:rPr>
              <a:t>Autism Society resources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slide with links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3819-6958-4015-BCBB-753038DE3F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0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 basketball player signs her responses to an interview" title="captioned photo still from a video resour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62200" y="2743200"/>
            <a:ext cx="5295900" cy="32956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2" name="TextBox 1"/>
          <p:cNvSpPr txBox="1"/>
          <p:nvPr/>
        </p:nvSpPr>
        <p:spPr>
          <a:xfrm>
            <a:off x="685800" y="1447800"/>
            <a:ext cx="586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Watch the video clip on </a:t>
            </a:r>
            <a:r>
              <a:rPr lang="en-US" b="1" dirty="0">
                <a:solidFill>
                  <a:srgbClr val="FF0000"/>
                </a:solidFill>
                <a:hlinkClick r:id="rId3"/>
              </a:rPr>
              <a:t>G</a:t>
            </a:r>
            <a:r>
              <a:rPr lang="en-US" b="1" dirty="0" smtClean="0">
                <a:solidFill>
                  <a:srgbClr val="FF0000"/>
                </a:solidFill>
                <a:hlinkClick r:id="rId3"/>
              </a:rPr>
              <a:t>alludet Basketball </a:t>
            </a:r>
            <a:r>
              <a:rPr lang="en-US" dirty="0" smtClean="0">
                <a:solidFill>
                  <a:srgbClr val="000000"/>
                </a:solidFill>
              </a:rPr>
              <a:t>and outline the strategy used by coach cook to communicate with his players.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with video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3819-6958-4015-BCBB-753038DE3F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9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yoga grp.gif                                                   0003884FMacintosh HD                   BCFC7EDF:" title="clip art: human figures in yoga po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581400"/>
            <a:ext cx="2263775" cy="2590800"/>
          </a:xfrm>
          <a:prstGeom prst="rect">
            <a:avLst/>
          </a:prstGeom>
          <a:noFill/>
        </p:spPr>
      </p:pic>
      <p:pic>
        <p:nvPicPr>
          <p:cNvPr id="6" name="Picture 4" title="clip art: heartbeat and stethoscope"/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4"/>
              <a:srcRect/>
              <a:stretch>
                <a:fillRect/>
              </a:stretch>
            </p:blipFill>
          </mc:Choice>
          <mc:Fallback>
            <p:blipFill>
              <a:blip r:embed="rId5"/>
              <a:srcRect/>
              <a:stretch>
                <a:fillRect/>
              </a:stretch>
            </p:blipFill>
          </mc:Fallback>
        </mc:AlternateContent>
        <p:spPr bwMode="auto">
          <a:xfrm>
            <a:off x="542131" y="1315243"/>
            <a:ext cx="1811338" cy="1246188"/>
          </a:xfrm>
          <a:prstGeom prst="rect">
            <a:avLst/>
          </a:prstGeom>
          <a:noFill/>
        </p:spPr>
      </p:pic>
      <p:pic>
        <p:nvPicPr>
          <p:cNvPr id="7" name="Picture 5" title="musical notes"/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6"/>
              <a:srcRect/>
              <a:stretch>
                <a:fillRect/>
              </a:stretch>
            </p:blipFill>
          </mc:Choice>
          <mc:Fallback>
            <p:blipFill>
              <a:blip r:embed="rId7"/>
              <a:srcRect/>
              <a:stretch>
                <a:fillRect/>
              </a:stretch>
            </p:blipFill>
          </mc:Fallback>
        </mc:AlternateContent>
        <p:spPr bwMode="auto">
          <a:xfrm>
            <a:off x="6640154" y="1082674"/>
            <a:ext cx="846138" cy="855663"/>
          </a:xfrm>
          <a:prstGeom prst="rect">
            <a:avLst/>
          </a:prstGeom>
          <a:noFill/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447800" y="5562600"/>
            <a:ext cx="701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9" name="Picture 8" title="A teacher holds a book for her student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3000" y="3861053"/>
            <a:ext cx="3200847" cy="188621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3819-6958-4015-BCBB-753038DE3F1A}" type="slidenum">
              <a:rPr lang="en-US" smtClean="0"/>
              <a:t>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with 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32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This pie chart depicts funding allocations for 4 quarters of a year. The 1st quarter received 45% of all funding&#10;2nd quarter about 18%&#10;3rd quarter slightly more, about 30%&#10;4th quarter is the smallest funding allocation,7%" title="Pie Chart"/>
          <p:cNvGraphicFramePr/>
          <p:nvPr>
            <p:extLst>
              <p:ext uri="{D42A27DB-BD31-4B8C-83A1-F6EECF244321}">
                <p14:modId xmlns:p14="http://schemas.microsoft.com/office/powerpoint/2010/main" val="201344677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with chart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3819-6958-4015-BCBB-753038DE3F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Perkins">
      <a:dk1>
        <a:srgbClr val="38342D"/>
      </a:dk1>
      <a:lt1>
        <a:sysClr val="window" lastClr="FFFFFF"/>
      </a:lt1>
      <a:dk2>
        <a:srgbClr val="006D66"/>
      </a:dk2>
      <a:lt2>
        <a:srgbClr val="006D66"/>
      </a:lt2>
      <a:accent1>
        <a:srgbClr val="00514C"/>
      </a:accent1>
      <a:accent2>
        <a:srgbClr val="71685A"/>
      </a:accent2>
      <a:accent3>
        <a:srgbClr val="FFFFFF"/>
      </a:accent3>
      <a:accent4>
        <a:srgbClr val="909465"/>
      </a:accent4>
      <a:accent5>
        <a:srgbClr val="956B43"/>
      </a:accent5>
      <a:accent6>
        <a:srgbClr val="FEA022"/>
      </a:accent6>
      <a:hlink>
        <a:srgbClr val="38342D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226</TotalTime>
  <Words>86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PowerPoint Presentation</vt:lpstr>
      <vt:lpstr>Sample slide with links</vt:lpstr>
      <vt:lpstr>Slide with video</vt:lpstr>
      <vt:lpstr>Slide with images</vt:lpstr>
      <vt:lpstr>Sample with chart</vt:lpstr>
    </vt:vector>
  </TitlesOfParts>
  <Company>Perkins School for the Blind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Perkins Online Workshops</dc:title>
  <dc:creator>Mary Zatta</dc:creator>
  <cp:lastModifiedBy>James Morris</cp:lastModifiedBy>
  <cp:revision>23</cp:revision>
  <dcterms:created xsi:type="dcterms:W3CDTF">2012-10-17T14:37:28Z</dcterms:created>
  <dcterms:modified xsi:type="dcterms:W3CDTF">2015-07-28T18:55:52Z</dcterms:modified>
</cp:coreProperties>
</file>